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29.01.2023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642918"/>
            <a:ext cx="7643866" cy="542928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Сегодня я приглашаю вас,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учеников, школьников, обучающихся, пятиклассников, учащихся,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принять участие в одном небольшом, но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полезном, нужном, пригодном, благотворном, целесообразном, небезвыгодном, продуктивном, полезном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214554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Словарный диктант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226196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Убежище, беспрестанно, моргать, дремлет, развиться, ночью, несколько, протянуть, мордочка, утренний.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Мышиные проделки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User\Desktop\планы уроков\kniga-myshi-svech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398"/>
            <a:ext cx="9144000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297634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Тема урока «Синонимы»</a:t>
            </a:r>
            <a:br>
              <a:rPr lang="ru-RU" sz="5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Синонимы – это…(примеры)</a:t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Синонимичный ряд – это … (свои примеры)</a:t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Роль синонимов в речи…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15462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Строение для жилья </a:t>
            </a:r>
            <a:br>
              <a:rPr lang="ru-RU" sz="6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C:\Users\User\Desktop\планы уроков\8078c379662b4e327801407da014fc16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344868"/>
            <a:ext cx="6286512" cy="4135128"/>
          </a:xfrm>
          <a:prstGeom prst="rect">
            <a:avLst/>
          </a:prstGeom>
          <a:noFill/>
        </p:spPr>
      </p:pic>
      <p:pic>
        <p:nvPicPr>
          <p:cNvPr id="2050" name="Picture 2" descr="C:\Users\User\Desktop\планы уроков\1bba3cde9169bed7a1822eb286d4557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57298"/>
            <a:ext cx="5332406" cy="39646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Хижина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планы уроков\14626402861393614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1"/>
            <a:ext cx="9144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Курень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esktop\планы уроков\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4" y="1357298"/>
            <a:ext cx="9144064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Изба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планы уроков\maxresdefault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9144000" cy="51434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Коттедж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esktop\планы уроков\шикарный-белый-коттедж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9161757" cy="4857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Вилла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планы уроков\3232856785be154ca54ff51.83919872_da9b9f6d6e_19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214422"/>
            <a:ext cx="7929586" cy="5293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22672" cy="6297634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Синонимы разнообразят нашу речь, делают ее богаче, ярче, выразительнее. Синонимы отличаются оттенками лексического значения.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933588" cy="6226196"/>
          </a:xfrm>
        </p:spPr>
        <p:txBody>
          <a:bodyPr anchor="t"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142976" y="1285860"/>
          <a:ext cx="7572429" cy="5000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4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4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Идти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Бежать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Говорить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шагать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нестись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выражаться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ступать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мчаться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изъясняться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вышагивать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лететь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разглагольствовать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семенить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ораторствовать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шествовать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произносить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endParaRPr lang="ru-RU" sz="2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беседовать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замечать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молоть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изрекать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797568"/>
          </a:xfrm>
        </p:spPr>
        <p:txBody>
          <a:bodyPr>
            <a:normAutofit/>
          </a:bodyPr>
          <a:lstStyle/>
          <a:p>
            <a:r>
              <a:rPr lang="ru-RU" sz="5400" cap="all" dirty="0" smtClean="0">
                <a:latin typeface="Times New Roman" pitchFamily="18" charset="0"/>
                <a:cs typeface="Times New Roman" pitchFamily="18" charset="0"/>
              </a:rPr>
              <a:t>Ше</a:t>
            </a:r>
            <a:r>
              <a:rPr lang="ru-RU" sz="5400" b="1" cap="all" dirty="0" smtClean="0">
                <a:latin typeface="Times New Roman" pitchFamily="18" charset="0"/>
                <a:cs typeface="Times New Roman" pitchFamily="18" charset="0"/>
              </a:rPr>
              <a:t>ств</a:t>
            </a:r>
            <a:r>
              <a:rPr lang="ru-RU" sz="5400" cap="all" dirty="0" smtClean="0">
                <a:latin typeface="Times New Roman" pitchFamily="18" charset="0"/>
                <a:cs typeface="Times New Roman" pitchFamily="18" charset="0"/>
              </a:rPr>
              <a:t>овать - </a:t>
            </a:r>
            <a:r>
              <a:rPr lang="ru-RU" sz="2800" cap="all" dirty="0" smtClean="0">
                <a:latin typeface="Times New Roman" pitchFamily="18" charset="0"/>
                <a:cs typeface="Times New Roman" pitchFamily="18" charset="0"/>
              </a:rPr>
              <a:t>идти, двигаться торжественно, важно.</a:t>
            </a:r>
            <a:r>
              <a:rPr lang="ru-RU" sz="5400" cap="all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cap="all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cap="all" dirty="0" smtClean="0">
                <a:latin typeface="Times New Roman" pitchFamily="18" charset="0"/>
                <a:cs typeface="Times New Roman" pitchFamily="18" charset="0"/>
              </a:rPr>
              <a:t>Коло</a:t>
            </a:r>
            <a:r>
              <a:rPr lang="ru-RU" sz="5400" b="1" cap="all" dirty="0" smtClean="0">
                <a:latin typeface="Times New Roman" pitchFamily="18" charset="0"/>
                <a:cs typeface="Times New Roman" pitchFamily="18" charset="0"/>
              </a:rPr>
              <a:t>сс</a:t>
            </a:r>
            <a:r>
              <a:rPr lang="ru-RU" sz="5400" cap="all" dirty="0" smtClean="0">
                <a:latin typeface="Times New Roman" pitchFamily="18" charset="0"/>
                <a:cs typeface="Times New Roman" pitchFamily="18" charset="0"/>
              </a:rPr>
              <a:t>альный – </a:t>
            </a:r>
            <a:r>
              <a:rPr lang="ru-RU" sz="2800" cap="all" dirty="0" smtClean="0">
                <a:latin typeface="Times New Roman" pitchFamily="18" charset="0"/>
                <a:cs typeface="Times New Roman" pitchFamily="18" charset="0"/>
              </a:rPr>
              <a:t>очень большой, огромный.</a:t>
            </a:r>
            <a:r>
              <a:rPr lang="ru-RU" sz="5400" cap="all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cap="all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cap="all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5400" b="1" cap="all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5400" cap="all" dirty="0" smtClean="0">
                <a:latin typeface="Times New Roman" pitchFamily="18" charset="0"/>
                <a:cs typeface="Times New Roman" pitchFamily="18" charset="0"/>
              </a:rPr>
              <a:t>лодировать – </a:t>
            </a:r>
            <a:r>
              <a:rPr lang="ru-RU" sz="2800" cap="all" dirty="0" smtClean="0">
                <a:latin typeface="Times New Roman" pitchFamily="18" charset="0"/>
                <a:cs typeface="Times New Roman" pitchFamily="18" charset="0"/>
              </a:rPr>
              <a:t>хлопать в ладоши в знак одобрения, рукоплескать.</a:t>
            </a:r>
            <a:endParaRPr lang="ru-RU" sz="2800" cap="all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28604"/>
            <a:ext cx="7498080" cy="5819796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Восхищаться, хвалить, превозносить, одобрять.</a:t>
            </a:r>
          </a:p>
          <a:p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Шептать, кричать, сказать, воскликнуть</a:t>
            </a:r>
            <a:r>
              <a:rPr lang="ru-RU" sz="4800" dirty="0" smtClean="0"/>
              <a:t>.</a:t>
            </a:r>
            <a:endParaRPr lang="ru-RU" sz="4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297502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Маленький - большой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440378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Учить - зубрить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797568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Хороший - плохой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869006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Высокий - величественный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Подберите синонимы к слову БОРОТЬСЯ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214554"/>
            <a:ext cx="7498080" cy="4033846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А) состязание;</a:t>
            </a:r>
          </a:p>
          <a:p>
            <a:r>
              <a:rPr lang="ru-RU" sz="4800" dirty="0" smtClean="0"/>
              <a:t>Б) сражаться;</a:t>
            </a:r>
          </a:p>
          <a:p>
            <a:r>
              <a:rPr lang="ru-RU" sz="4800" dirty="0" smtClean="0"/>
              <a:t>В) борьба.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868478"/>
          </a:xfrm>
        </p:spPr>
        <p:txBody>
          <a:bodyPr>
            <a:noAutofit/>
          </a:bodyPr>
          <a:lstStyle/>
          <a:p>
            <a:r>
              <a:rPr lang="ru-RU" sz="5400" dirty="0" smtClean="0"/>
              <a:t>Какое из данных слов не является синонимом к слову АККУРАТНЫЙ?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214686"/>
            <a:ext cx="7498080" cy="3033714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А) чистоплотный;</a:t>
            </a:r>
          </a:p>
          <a:p>
            <a:r>
              <a:rPr lang="ru-RU" sz="4800" dirty="0" smtClean="0"/>
              <a:t>Б) опрятный;</a:t>
            </a:r>
          </a:p>
          <a:p>
            <a:r>
              <a:rPr lang="ru-RU" sz="4800" dirty="0" smtClean="0"/>
              <a:t>В) аккуратно.</a:t>
            </a:r>
            <a:endParaRPr lang="ru-RU" sz="4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011354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Какая из данных строк является синонимичным рядом?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928934"/>
            <a:ext cx="7498080" cy="331946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А) добрый – участливый – человеколюбие;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Б) легкий – воздушный – невесомый;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В) молодость – юность – молодеть.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Сегодня на уроке мы повторили…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 узнали…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Научились…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Самым интересным мне показался тот момент, когда …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Трудным для меня стало…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Синонимы – это…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Синонимичный ряд – это…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Роль синонимов в речи…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§ 24, упражнение 186.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урок!</a:t>
            </a:r>
            <a:endParaRPr lang="ru-RU" dirty="0"/>
          </a:p>
        </p:txBody>
      </p:sp>
      <p:pic>
        <p:nvPicPr>
          <p:cNvPr id="8194" name="Picture 2" descr="C:\Users\User\Desktop\планы уроков\img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123</TotalTime>
  <Words>279</Words>
  <Application>Microsoft Office PowerPoint</Application>
  <PresentationFormat>Экран (4:3)</PresentationFormat>
  <Paragraphs>66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Corbel</vt:lpstr>
      <vt:lpstr>Gill Sans MT</vt:lpstr>
      <vt:lpstr>Times New Roman</vt:lpstr>
      <vt:lpstr>Verdana</vt:lpstr>
      <vt:lpstr>Wingdings 2</vt:lpstr>
      <vt:lpstr>Солнцестояние</vt:lpstr>
      <vt:lpstr>Презентация PowerPoint</vt:lpstr>
      <vt:lpstr>Словарный диктант</vt:lpstr>
      <vt:lpstr>Убежище, беспрестанно, моргать, дремлет, развиться, ночью, несколько, протянуть, мордочка, утренний.</vt:lpstr>
      <vt:lpstr>Мышиные проделки</vt:lpstr>
      <vt:lpstr>Тема урока «Синонимы» Синонимы – это…(примеры) Синонимичный ряд – это … (свои примеры) Роль синонимов в речи… </vt:lpstr>
      <vt:lpstr> Строение для жилья   </vt:lpstr>
      <vt:lpstr>Дом</vt:lpstr>
      <vt:lpstr>Хижина</vt:lpstr>
      <vt:lpstr>Курень</vt:lpstr>
      <vt:lpstr>Изба</vt:lpstr>
      <vt:lpstr>Коттедж</vt:lpstr>
      <vt:lpstr>Вилла</vt:lpstr>
      <vt:lpstr>Синонимы разнообразят нашу речь, делают ее богаче, ярче, выразительнее. Синонимы отличаются оттенками лексического значения.</vt:lpstr>
      <vt:lpstr>  </vt:lpstr>
      <vt:lpstr>Шествовать - идти, двигаться торжественно, важно. Колоссальный – очень большой, огромный. Аплодировать – хлопать в ладоши в знак одобрения, рукоплескать.</vt:lpstr>
      <vt:lpstr>Презентация PowerPoint</vt:lpstr>
      <vt:lpstr>Маленький - большой</vt:lpstr>
      <vt:lpstr>Учить - зубрить</vt:lpstr>
      <vt:lpstr>Хороший - плохой</vt:lpstr>
      <vt:lpstr>Высокий - величественный</vt:lpstr>
      <vt:lpstr>Подберите синонимы к слову БОРОТЬСЯ</vt:lpstr>
      <vt:lpstr>Какое из данных слов не является синонимом к слову АККУРАТНЫЙ?</vt:lpstr>
      <vt:lpstr>Какая из данных строк является синонимичным рядом?</vt:lpstr>
      <vt:lpstr>Рефлексия</vt:lpstr>
      <vt:lpstr>Презентация PowerPoint</vt:lpstr>
      <vt:lpstr>Домашнее задание:</vt:lpstr>
      <vt:lpstr>Спасибо за урок!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Учитель</cp:lastModifiedBy>
  <cp:revision>23</cp:revision>
  <dcterms:modified xsi:type="dcterms:W3CDTF">2023-01-29T15:37:42Z</dcterms:modified>
</cp:coreProperties>
</file>