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42919"/>
            <a:ext cx="7772400" cy="857255"/>
          </a:xfrm>
        </p:spPr>
        <p:txBody>
          <a:bodyPr>
            <a:normAutofit/>
          </a:bodyPr>
          <a:lstStyle/>
          <a:p>
            <a:pPr algn="l"/>
            <a:r>
              <a:rPr lang="ru-RU" sz="3600" dirty="0" smtClean="0">
                <a:solidFill>
                  <a:srgbClr val="0070C0"/>
                </a:solidFill>
              </a:rPr>
              <a:t>Тема урока: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2571745"/>
            <a:ext cx="7772400" cy="100013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Составное   глагольное  сказуемое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886728" cy="500065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Восстановите определения:</a:t>
            </a:r>
            <a:endParaRPr lang="ru-RU" sz="2400" dirty="0"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142984"/>
            <a:ext cx="8101042" cy="385765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        … и … - это грамматическая основа предложения.</a:t>
            </a:r>
          </a:p>
          <a:p>
            <a:pPr algn="ctr"/>
            <a:endParaRPr lang="ru-RU" sz="20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2) По строению грамматической основы предложения делятся на … и    </a:t>
            </a:r>
          </a:p>
          <a:p>
            <a:pPr algn="l"/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… .</a:t>
            </a:r>
          </a:p>
          <a:p>
            <a:pPr algn="l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3) Грамматическая основа двусоставных предложений состоит из … .</a:t>
            </a:r>
          </a:p>
          <a:p>
            <a:pPr algn="ctr"/>
            <a:endParaRPr lang="ru-RU" sz="20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4) Подлежащее – это … член предложения, который связан со … и отвечает на вопросы … или … .</a:t>
            </a: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5)Сказуемое – это … член предложения, который обозначает …, …, … и отвечает на вопросы … .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l"/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571503"/>
          </a:xfrm>
        </p:spPr>
        <p:txBody>
          <a:bodyPr>
            <a:noAutofit/>
          </a:bodyPr>
          <a:lstStyle/>
          <a:p>
            <a:pPr algn="l"/>
            <a:r>
              <a:rPr lang="ru-RU" sz="2400" b="0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Чем   выражается   простое   глагольное   сказуемое?</a:t>
            </a:r>
            <a:endParaRPr lang="ru-RU" sz="2400" b="0" dirty="0"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1428736"/>
            <a:ext cx="8286808" cy="4572032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Запишите отрывок из стихотворения С.Есенина </a:t>
            </a:r>
            <a:r>
              <a:rPr lang="ru-RU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 Отговорила роща золотая».</a:t>
            </a:r>
          </a:p>
          <a:p>
            <a:pPr algn="l"/>
            <a:endParaRPr lang="ru-RU" sz="1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1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Отговорила роща золотая</a:t>
            </a:r>
          </a:p>
          <a:p>
            <a:pPr algn="l" fontAlgn="base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Берёзовым, весёлым языком,</a:t>
            </a:r>
          </a:p>
          <a:p>
            <a:pPr algn="l" fontAlgn="base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журавли, печально пролетая,</a:t>
            </a:r>
          </a:p>
          <a:p>
            <a:pPr algn="l" fontAlgn="base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Уж не жалеют больше ни о ком.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User\Рабочий стол\1436696045_stihi-esenina-pro-osen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2000240"/>
            <a:ext cx="3267288" cy="27193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71481"/>
            <a:ext cx="7772400" cy="928693"/>
          </a:xfrm>
        </p:spPr>
        <p:txBody>
          <a:bodyPr>
            <a:noAutofit/>
          </a:bodyPr>
          <a:lstStyle/>
          <a:p>
            <a:pPr algn="ctr"/>
            <a:r>
              <a:rPr lang="ru-RU" sz="2400" b="0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СОСТАВНОЕ    ГЛАГОЛЬНОЕ   СКАЗУЕМОЕ</a:t>
            </a:r>
            <a:br>
              <a:rPr lang="ru-RU" sz="2400" b="0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400" b="0" dirty="0"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357298"/>
            <a:ext cx="7772400" cy="4071966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ВСПОМОГАТЕЛЬНЫЙ                                  НЕОПРЕДЕЛЁННАЯ</a:t>
            </a:r>
          </a:p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ГЛАГОЛ                                                       ФОРМА       ГЛАГОЛА</a:t>
            </a:r>
          </a:p>
          <a:p>
            <a:pPr algn="ctr"/>
            <a:r>
              <a:rPr lang="ru-RU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грамматическое значение                                           лексическое значение</a:t>
            </a:r>
          </a:p>
          <a:p>
            <a:pPr algn="l"/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(наклонение, время, лицо,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         число, в форме пр.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вр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.- род)</a:t>
            </a:r>
          </a:p>
          <a:p>
            <a:pPr algn="l"/>
            <a:endParaRPr lang="ru-RU" sz="16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- Он 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писал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 сочинение. </a:t>
            </a:r>
          </a:p>
          <a:p>
            <a:pPr algn="l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– Он 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продолжает писать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сочинение. </a:t>
            </a:r>
          </a:p>
          <a:p>
            <a:pPr algn="l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– Он 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начал писать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 сочинение.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357290" y="714356"/>
            <a:ext cx="6643734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Основные вспомогательные глаголы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Начало, конец, продолжение действия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Желательность, возможность, необходимость действия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Эмоциональная оценка действия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Краткие прилагательные в роли вспомогательных глаголов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Фразеологические сочетания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начать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стать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закончить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приняться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продолжить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желать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мечтать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хотеть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стараться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любить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</TotalTime>
  <Words>95</Words>
  <Application>Microsoft Office PowerPoint</Application>
  <PresentationFormat>Экран (4:3)</PresentationFormat>
  <Paragraphs>47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Lucida Sans Unicode</vt:lpstr>
      <vt:lpstr>Times New Roman</vt:lpstr>
      <vt:lpstr>Verdana</vt:lpstr>
      <vt:lpstr>Wingdings 2</vt:lpstr>
      <vt:lpstr>Wingdings 3</vt:lpstr>
      <vt:lpstr>Открытая</vt:lpstr>
      <vt:lpstr>Тема урока:</vt:lpstr>
      <vt:lpstr>Восстановите определения:</vt:lpstr>
      <vt:lpstr>Чем   выражается   простое   глагольное   сказуемое?</vt:lpstr>
      <vt:lpstr>СОСТАВНОЕ    ГЛАГОЛЬНОЕ   СКАЗУЕМОЕ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</dc:title>
  <dc:creator>Учитель</dc:creator>
  <cp:lastModifiedBy>Учитель</cp:lastModifiedBy>
  <cp:revision>5</cp:revision>
  <dcterms:modified xsi:type="dcterms:W3CDTF">2022-11-10T08:24:22Z</dcterms:modified>
</cp:coreProperties>
</file>