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6" r:id="rId2"/>
    <p:sldId id="337" r:id="rId3"/>
    <p:sldId id="349" r:id="rId4"/>
    <p:sldId id="348" r:id="rId5"/>
    <p:sldId id="351" r:id="rId6"/>
    <p:sldId id="350" r:id="rId7"/>
    <p:sldId id="346" r:id="rId8"/>
    <p:sldId id="344" r:id="rId9"/>
    <p:sldId id="342" r:id="rId10"/>
    <p:sldId id="353" r:id="rId11"/>
    <p:sldId id="340" r:id="rId12"/>
    <p:sldId id="338" r:id="rId13"/>
    <p:sldId id="347" r:id="rId14"/>
    <p:sldId id="358" r:id="rId15"/>
    <p:sldId id="356" r:id="rId16"/>
    <p:sldId id="359" r:id="rId17"/>
    <p:sldId id="357" r:id="rId18"/>
    <p:sldId id="361" r:id="rId19"/>
    <p:sldId id="360" r:id="rId20"/>
    <p:sldId id="363" r:id="rId21"/>
    <p:sldId id="362" r:id="rId22"/>
    <p:sldId id="365" r:id="rId23"/>
    <p:sldId id="364" r:id="rId24"/>
    <p:sldId id="352" r:id="rId25"/>
    <p:sldId id="355" r:id="rId26"/>
    <p:sldId id="339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860000"/>
    <a:srgbClr val="85312F"/>
    <a:srgbClr val="A400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B4D878-6A4B-42EF-95B7-FE8FD9F1E57F}"/>
              </a:ext>
            </a:extLst>
          </p:cNvPr>
          <p:cNvSpPr txBox="1"/>
          <p:nvPr/>
        </p:nvSpPr>
        <p:spPr>
          <a:xfrm>
            <a:off x="767408" y="908720"/>
            <a:ext cx="1108923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чём мы говорили на прошлом уроке?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400" b="1" dirty="0">
                <a:solidFill>
                  <a:srgbClr val="A4007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герой совершает самопожертвование в рассказе Бунина? </a:t>
            </a:r>
            <a:endParaRPr lang="ru-RU" sz="4400" dirty="0">
              <a:solidFill>
                <a:srgbClr val="A4007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400" b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герой испытывает сочувствие </a:t>
            </a:r>
          </a:p>
          <a:p>
            <a:r>
              <a:rPr lang="ru-RU" sz="4400" b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сострадание?</a:t>
            </a:r>
            <a:r>
              <a:rPr lang="ru-RU" sz="4400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4400" dirty="0">
              <a:solidFill>
                <a:srgbClr val="00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DA17D7-F046-4419-A964-8BEEC06D3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758344" y="3626840"/>
            <a:ext cx="2411577" cy="323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1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74EFAA-4F78-4DF3-A1E3-BCB8FF2F592F}"/>
              </a:ext>
            </a:extLst>
          </p:cNvPr>
          <p:cNvSpPr txBox="1"/>
          <p:nvPr/>
        </p:nvSpPr>
        <p:spPr>
          <a:xfrm>
            <a:off x="839416" y="1120676"/>
            <a:ext cx="10801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этом году вы изучали повести </a:t>
            </a:r>
          </a:p>
          <a:p>
            <a:pPr algn="ctr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И.С. Тургенева «Муму», Л.Н. Толстого </a:t>
            </a:r>
          </a:p>
          <a:p>
            <a:pPr algn="ctr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«Кавказский пленник».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84314B-74DC-4E62-8D80-8C6D6BC73CB8}"/>
              </a:ext>
            </a:extLst>
          </p:cNvPr>
          <p:cNvSpPr txBox="1"/>
          <p:nvPr/>
        </p:nvSpPr>
        <p:spPr>
          <a:xfrm>
            <a:off x="2855640" y="3717032"/>
            <a:ext cx="70076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</a:t>
            </a:r>
            <a:r>
              <a:rPr kumimoji="0" lang="ru-RU" sz="6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повесть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121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C565FB-7F72-44D2-BA1E-A6FBC4932B0D}"/>
              </a:ext>
            </a:extLst>
          </p:cNvPr>
          <p:cNvSpPr txBox="1"/>
          <p:nvPr/>
        </p:nvSpPr>
        <p:spPr>
          <a:xfrm>
            <a:off x="1055440" y="1196752"/>
            <a:ext cx="1000911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85312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Чем повесть отличается от рассказа? </a:t>
            </a:r>
            <a:endParaRPr lang="ru-RU" sz="6600" dirty="0">
              <a:solidFill>
                <a:srgbClr val="8531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188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394C7A-9B57-4E1F-B445-72A25F2CF508}"/>
              </a:ext>
            </a:extLst>
          </p:cNvPr>
          <p:cNvSpPr txBox="1"/>
          <p:nvPr/>
        </p:nvSpPr>
        <p:spPr>
          <a:xfrm>
            <a:off x="839416" y="908720"/>
            <a:ext cx="1051316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на уроке мы познакомимся с ещё одной повестью. Эта повесть Владимира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Галактионовича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Короленко. Называется она «В дурном обществе».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037BCF-7DF2-4B80-AFF1-3A3C3F9933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73" b="8839"/>
          <a:stretch/>
        </p:blipFill>
        <p:spPr>
          <a:xfrm>
            <a:off x="8760296" y="3212976"/>
            <a:ext cx="2848347" cy="3456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69049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51EBB13-B906-44EE-B9CD-82DC16AC2713}"/>
              </a:ext>
            </a:extLst>
          </p:cNvPr>
          <p:cNvSpPr txBox="1"/>
          <p:nvPr/>
        </p:nvSpPr>
        <p:spPr>
          <a:xfrm rot="21194969">
            <a:off x="677129" y="2995170"/>
            <a:ext cx="993710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 дурном обществе»</a:t>
            </a:r>
            <a:endParaRPr lang="ru-RU" sz="6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C6E2D3-FE02-40B2-B50F-7F31B42496EE}"/>
              </a:ext>
            </a:extLst>
          </p:cNvPr>
          <p:cNvSpPr txBox="1"/>
          <p:nvPr/>
        </p:nvSpPr>
        <p:spPr>
          <a:xfrm rot="839001">
            <a:off x="2107119" y="5058374"/>
            <a:ext cx="609442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Главный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1C2EB2-49D9-435F-B0C3-2558830612AA}"/>
              </a:ext>
            </a:extLst>
          </p:cNvPr>
          <p:cNvSpPr txBox="1"/>
          <p:nvPr/>
        </p:nvSpPr>
        <p:spPr>
          <a:xfrm rot="20991376">
            <a:off x="7567019" y="4533164"/>
            <a:ext cx="609442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герой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8F5266-262B-4146-9660-D2FCBAAA7AA3}"/>
              </a:ext>
            </a:extLst>
          </p:cNvPr>
          <p:cNvSpPr txBox="1"/>
          <p:nvPr/>
        </p:nvSpPr>
        <p:spPr>
          <a:xfrm rot="348568">
            <a:off x="5179133" y="1665993"/>
            <a:ext cx="636309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В.Г. Короленко 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E37D68-9767-4A5F-B49D-0844680A3C3E}"/>
              </a:ext>
            </a:extLst>
          </p:cNvPr>
          <p:cNvSpPr txBox="1"/>
          <p:nvPr/>
        </p:nvSpPr>
        <p:spPr>
          <a:xfrm rot="21071891">
            <a:off x="-193401" y="773281"/>
            <a:ext cx="636309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повести</a:t>
            </a:r>
          </a:p>
        </p:txBody>
      </p:sp>
    </p:spTree>
    <p:extLst>
      <p:ext uri="{BB962C8B-B14F-4D97-AF65-F5344CB8AC3E}">
        <p14:creationId xmlns:p14="http://schemas.microsoft.com/office/powerpoint/2010/main" val="3350478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51EBB13-B906-44EE-B9CD-82DC16AC2713}"/>
              </a:ext>
            </a:extLst>
          </p:cNvPr>
          <p:cNvSpPr txBox="1"/>
          <p:nvPr/>
        </p:nvSpPr>
        <p:spPr>
          <a:xfrm>
            <a:off x="1127448" y="1412776"/>
            <a:ext cx="993710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Главный герой в повести В.Г. Короленко </a:t>
            </a:r>
          </a:p>
          <a:p>
            <a:pPr algn="ctr"/>
            <a:r>
              <a:rPr lang="ru-RU" sz="6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 дурном обществе»</a:t>
            </a:r>
            <a:endParaRPr lang="ru-RU" sz="6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70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2298E0-41A3-4457-A797-D90050650B52}"/>
              </a:ext>
            </a:extLst>
          </p:cNvPr>
          <p:cNvSpPr txBox="1"/>
          <p:nvPr/>
        </p:nvSpPr>
        <p:spPr>
          <a:xfrm>
            <a:off x="659396" y="332656"/>
            <a:ext cx="1087320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урока: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1.Узнать биографию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2.Познакомиться с главным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повести.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3.Выяснить, в каком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жил главный герой, какими были его увлечения мальчика.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875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6F3277-194C-43DD-8BB3-8CAF73D4F746}"/>
              </a:ext>
            </a:extLst>
          </p:cNvPr>
          <p:cNvSpPr txBox="1"/>
          <p:nvPr/>
        </p:nvSpPr>
        <p:spPr>
          <a:xfrm>
            <a:off x="767408" y="836712"/>
            <a:ext cx="1094521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Путь Владимира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Галактионовича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Короленко был нелёгок, но прекрасен: всю жизнь он заступался за униженных и оскорблённых, защищал справедливость, за что неоднократно подвергался арестам и ссылкам. Знал он и нужду. 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544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B716C0-E4C5-4472-9078-B32D1F0FF95B}"/>
              </a:ext>
            </a:extLst>
          </p:cNvPr>
          <p:cNvSpPr txBox="1"/>
          <p:nvPr/>
        </p:nvSpPr>
        <p:spPr>
          <a:xfrm>
            <a:off x="551384" y="332656"/>
            <a:ext cx="1094521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Посмотрите видео и </a:t>
            </a:r>
          </a:p>
          <a:p>
            <a:pPr algn="ctr"/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вопросы: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1.Каким был отец писателя?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2.Что необычного было в браке родителей Короленко?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3.Как лечили детей в детстве?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4.Что возмутило Короленко в детстве? 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5.Произведения какого писателя нравились</a:t>
            </a:r>
            <a:endParaRPr lang="ru-RU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66203F-35A5-4D93-AB9A-636A59A7D3A3}"/>
              </a:ext>
            </a:extLst>
          </p:cNvPr>
          <p:cNvSpPr txBox="1"/>
          <p:nvPr/>
        </p:nvSpPr>
        <p:spPr>
          <a:xfrm>
            <a:off x="2495600" y="5229200"/>
            <a:ext cx="6094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Короленко? 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A41AFAC-D78C-4C5D-B409-D1617F07F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09109" y="4005064"/>
            <a:ext cx="2077217" cy="295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564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E48AB4-5FB8-41F6-92BC-7D15B3D0B12D}"/>
              </a:ext>
            </a:extLst>
          </p:cNvPr>
          <p:cNvSpPr txBox="1"/>
          <p:nvPr/>
        </p:nvSpPr>
        <p:spPr>
          <a:xfrm>
            <a:off x="569386" y="1746548"/>
            <a:ext cx="11248038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1.Сколько лет было мальчику, когда умерла его мама? 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2.Почему отец больше внимания уделял дочери, а не сыну? 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3.Как назывался городок, в котором жил главный герой? 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4.Какое архитектурное сооружение </a:t>
            </a:r>
          </a:p>
          <a:p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считалось лучшим в городе? 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5.В каком состоянии находится город?</a:t>
            </a:r>
            <a:endParaRPr lang="ru-RU" sz="3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0C7FA0-E757-469F-91BF-E51B1C98A029}"/>
              </a:ext>
            </a:extLst>
          </p:cNvPr>
          <p:cNvSpPr txBox="1"/>
          <p:nvPr/>
        </p:nvSpPr>
        <p:spPr>
          <a:xfrm>
            <a:off x="3048786" y="260648"/>
            <a:ext cx="60944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1 главу повести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слов «С севера и юга…» и ответьте на вопросы: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60B867-1A6F-4A2D-88B2-CCE195B3DE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824"/>
          <a:stretch/>
        </p:blipFill>
        <p:spPr>
          <a:xfrm>
            <a:off x="9143214" y="3582699"/>
            <a:ext cx="2553072" cy="3014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9460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719ED2-2651-4583-9013-18741755FB5B}"/>
              </a:ext>
            </a:extLst>
          </p:cNvPr>
          <p:cNvSpPr txBox="1"/>
          <p:nvPr/>
        </p:nvSpPr>
        <p:spPr>
          <a:xfrm>
            <a:off x="695400" y="548680"/>
            <a:ext cx="108012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1 главу повести </a:t>
            </a:r>
          </a:p>
          <a:p>
            <a:pPr algn="ctr"/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 слов «С севера и юга…» до слов «С того вечера…» и ответьте на вопросы: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1.Что находится в центре одного из прудов?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2.Что находится на острове?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3.Кто жил в развалинах замка?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4.Кем был старый Януш? </a:t>
            </a:r>
            <a:endParaRPr lang="ru-RU" sz="4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6EE1DE-293C-47F6-BF37-888983EB4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1" r="8659"/>
          <a:stretch/>
        </p:blipFill>
        <p:spPr>
          <a:xfrm flipH="1">
            <a:off x="8616280" y="3237832"/>
            <a:ext cx="2952328" cy="3133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6487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480087-AD5A-4055-A718-5431F580EE09}"/>
              </a:ext>
            </a:extLst>
          </p:cNvPr>
          <p:cNvSpPr txBox="1"/>
          <p:nvPr/>
        </p:nvSpPr>
        <p:spPr>
          <a:xfrm>
            <a:off x="633347" y="260648"/>
            <a:ext cx="1072919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1 главу </a:t>
            </a:r>
          </a:p>
          <a:p>
            <a:pPr algn="ctr"/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повести со слов «С того вечера…» до конца и ответьте на вопросы: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1.Почему замок стал противен мальчику? </a:t>
            </a: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2.Кто был руководителем сообщества бедняков? </a:t>
            </a: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3.Что светилось в глазах пана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Тыбурция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4.Сколько детей было у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Тыбурция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5.Как звали сына? </a:t>
            </a:r>
            <a:endParaRPr lang="ru-RU" sz="4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3B95BC-B44C-4433-995B-9A4D7B62B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61" r="22869"/>
          <a:stretch/>
        </p:blipFill>
        <p:spPr>
          <a:xfrm>
            <a:off x="9696400" y="3429000"/>
            <a:ext cx="2178710" cy="3378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1481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C76376-F25E-42B6-ABAE-BB58E6A208A7}"/>
              </a:ext>
            </a:extLst>
          </p:cNvPr>
          <p:cNvSpPr txBox="1"/>
          <p:nvPr/>
        </p:nvSpPr>
        <p:spPr>
          <a:xfrm>
            <a:off x="1559496" y="1340768"/>
            <a:ext cx="880628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85312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Каким был главный герой повести?</a:t>
            </a:r>
            <a:r>
              <a:rPr lang="ru-RU" sz="6000" dirty="0">
                <a:solidFill>
                  <a:srgbClr val="85312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6000" dirty="0">
              <a:solidFill>
                <a:srgbClr val="8531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56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BB8EF7-4889-4699-BA7A-E012E6C43CB1}"/>
              </a:ext>
            </a:extLst>
          </p:cNvPr>
          <p:cNvSpPr txBox="1"/>
          <p:nvPr/>
        </p:nvSpPr>
        <p:spPr>
          <a:xfrm>
            <a:off x="1199456" y="1052736"/>
            <a:ext cx="95050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Чем занимался мальчик в свободное время? Почему?</a:t>
            </a:r>
            <a:endParaRPr lang="ru-RU" sz="54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0B70F9-5BD5-411C-B604-0B2FFF550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944" y="3140968"/>
            <a:ext cx="4176464" cy="3156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4856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24E75B-308E-4238-AAE0-933F5732B316}"/>
              </a:ext>
            </a:extLst>
          </p:cNvPr>
          <p:cNvSpPr txBox="1"/>
          <p:nvPr/>
        </p:nvSpPr>
        <p:spPr>
          <a:xfrm>
            <a:off x="551384" y="1138285"/>
            <a:ext cx="113772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«Интервью с героями</a:t>
            </a:r>
          </a:p>
          <a:p>
            <a:pPr algn="ctr"/>
            <a:r>
              <a:rPr lang="ru-RU" sz="7200" b="1" dirty="0">
                <a:solidFill>
                  <a:srgbClr val="86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повести</a:t>
            </a:r>
            <a:r>
              <a:rPr lang="ru-RU" sz="7200" b="1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ru-RU" sz="7200" dirty="0">
              <a:solidFill>
                <a:srgbClr val="8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887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BAEFB8-A4B3-4066-83E6-8D0E65AD4B86}"/>
              </a:ext>
            </a:extLst>
          </p:cNvPr>
          <p:cNvSpPr txBox="1"/>
          <p:nvPr/>
        </p:nvSpPr>
        <p:spPr>
          <a:xfrm>
            <a:off x="3120794" y="476672"/>
            <a:ext cx="60944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Отгадайте героя повести по его словам</a:t>
            </a:r>
            <a:endParaRPr lang="ru-RU" sz="4000" dirty="0">
              <a:solidFill>
                <a:srgbClr val="86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3D427-B48E-47F6-A851-692EAEF53368}"/>
              </a:ext>
            </a:extLst>
          </p:cNvPr>
          <p:cNvSpPr txBox="1"/>
          <p:nvPr/>
        </p:nvSpPr>
        <p:spPr>
          <a:xfrm>
            <a:off x="695400" y="1690062"/>
            <a:ext cx="1094521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1.Как мне надоели эти голодранцы! По какому праву они тут ошиваются? В этом замке должны жить только слуги старого графа. Нужно немедленно прогнать этих бедняков! Это наш замок!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589870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BAEFB8-A4B3-4066-83E6-8D0E65AD4B86}"/>
              </a:ext>
            </a:extLst>
          </p:cNvPr>
          <p:cNvSpPr txBox="1"/>
          <p:nvPr/>
        </p:nvSpPr>
        <p:spPr>
          <a:xfrm>
            <a:off x="3120794" y="476672"/>
            <a:ext cx="60944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86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Отгадайте героя повести по его словам</a:t>
            </a:r>
            <a:endParaRPr lang="ru-RU" sz="4000" dirty="0">
              <a:solidFill>
                <a:srgbClr val="86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3D427-B48E-47F6-A851-692EAEF53368}"/>
              </a:ext>
            </a:extLst>
          </p:cNvPr>
          <p:cNvSpPr txBox="1"/>
          <p:nvPr/>
        </p:nvSpPr>
        <p:spPr>
          <a:xfrm>
            <a:off x="695400" y="1690062"/>
            <a:ext cx="1094521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1.Как мне надоели эти голодранцы! По какому праву они тут ошиваются? В этом замке должны жить только слуги старого графа. Нужно немедленно прогнать этих бедняков! Это наш замок! </a:t>
            </a:r>
            <a:endParaRPr lang="ru-RU" sz="4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3B0CDD-3B6F-4A72-BB12-283C8766175C}"/>
              </a:ext>
            </a:extLst>
          </p:cNvPr>
          <p:cNvSpPr txBox="1"/>
          <p:nvPr/>
        </p:nvSpPr>
        <p:spPr>
          <a:xfrm>
            <a:off x="7392144" y="5057890"/>
            <a:ext cx="2952328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Януш</a:t>
            </a:r>
            <a:endParaRPr lang="ru-RU" sz="60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797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BAEFB8-A4B3-4066-83E6-8D0E65AD4B86}"/>
              </a:ext>
            </a:extLst>
          </p:cNvPr>
          <p:cNvSpPr txBox="1"/>
          <p:nvPr/>
        </p:nvSpPr>
        <p:spPr>
          <a:xfrm>
            <a:off x="3048786" y="260648"/>
            <a:ext cx="60944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Отгадайте героя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повести по его словам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86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3D427-B48E-47F6-A851-692EAEF53368}"/>
              </a:ext>
            </a:extLst>
          </p:cNvPr>
          <p:cNvSpPr txBox="1"/>
          <p:nvPr/>
        </p:nvSpPr>
        <p:spPr>
          <a:xfrm>
            <a:off x="695400" y="1474906"/>
            <a:ext cx="109452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2.Я живу в </a:t>
            </a:r>
            <a:r>
              <a:rPr kumimoji="0" lang="ru-RU" sz="4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Княж</a:t>
            </a: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-городке. Самое красивое здание в городе – это тюрьма. В самом городе мне нравится, там пыльно и грязно, я люблю гулять за городом и наблюдать за бродягами, которые живут в старом замке. Мне очень одиноко, отец почти не общается со мной. </a:t>
            </a:r>
            <a:endParaRPr kumimoji="0" lang="ru-RU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5413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BAEFB8-A4B3-4066-83E6-8D0E65AD4B86}"/>
              </a:ext>
            </a:extLst>
          </p:cNvPr>
          <p:cNvSpPr txBox="1"/>
          <p:nvPr/>
        </p:nvSpPr>
        <p:spPr>
          <a:xfrm>
            <a:off x="3048786" y="260648"/>
            <a:ext cx="60944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Отгадайте героя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повести по его словам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86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3D427-B48E-47F6-A851-692EAEF53368}"/>
              </a:ext>
            </a:extLst>
          </p:cNvPr>
          <p:cNvSpPr txBox="1"/>
          <p:nvPr/>
        </p:nvSpPr>
        <p:spPr>
          <a:xfrm>
            <a:off x="695400" y="1474906"/>
            <a:ext cx="109452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2.Я живу в </a:t>
            </a:r>
            <a:r>
              <a:rPr kumimoji="0" lang="ru-RU" sz="4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Княж</a:t>
            </a: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-городке. Самое красивое здание в городе – это тюрьма. В самом городе мне нравится, там пыльно и грязно, я люблю гулять за городом и наблюдать за бродягами, которые живут в старом замке. Мне очень одиноко, отец почти не общается со мной. </a:t>
            </a:r>
            <a:endParaRPr kumimoji="0" lang="ru-RU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3B0CDD-3B6F-4A72-BB12-283C8766175C}"/>
              </a:ext>
            </a:extLst>
          </p:cNvPr>
          <p:cNvSpPr txBox="1"/>
          <p:nvPr/>
        </p:nvSpPr>
        <p:spPr>
          <a:xfrm>
            <a:off x="2639616" y="5589240"/>
            <a:ext cx="705678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герой повести</a:t>
            </a:r>
          </a:p>
        </p:txBody>
      </p:sp>
    </p:spTree>
    <p:extLst>
      <p:ext uri="{BB962C8B-B14F-4D97-AF65-F5344CB8AC3E}">
        <p14:creationId xmlns:p14="http://schemas.microsoft.com/office/powerpoint/2010/main" val="3830268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BAEFB8-A4B3-4066-83E6-8D0E65AD4B86}"/>
              </a:ext>
            </a:extLst>
          </p:cNvPr>
          <p:cNvSpPr txBox="1"/>
          <p:nvPr/>
        </p:nvSpPr>
        <p:spPr>
          <a:xfrm>
            <a:off x="3048786" y="260648"/>
            <a:ext cx="60944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Отгадайте героя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повести по его словам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86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3D427-B48E-47F6-A851-692EAEF53368}"/>
              </a:ext>
            </a:extLst>
          </p:cNvPr>
          <p:cNvSpPr txBox="1"/>
          <p:nvPr/>
        </p:nvSpPr>
        <p:spPr>
          <a:xfrm>
            <a:off x="695400" y="1474906"/>
            <a:ext cx="109452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3.У меня двое детей, чтобы их прокормить, мне приходится воровать. Не помню, как мы лишились жилья, было это очень давно, с тех пор мы скитаемся. Раньше мы жили в старом замке, но недавно нас выгнали. Не знаю, как мы переживём эту зиму.  </a:t>
            </a:r>
            <a:endParaRPr kumimoji="0" lang="ru-RU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652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BAEFB8-A4B3-4066-83E6-8D0E65AD4B86}"/>
              </a:ext>
            </a:extLst>
          </p:cNvPr>
          <p:cNvSpPr txBox="1"/>
          <p:nvPr/>
        </p:nvSpPr>
        <p:spPr>
          <a:xfrm>
            <a:off x="3048786" y="260648"/>
            <a:ext cx="60944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Отгадайте героя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повести по его словам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86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3D427-B48E-47F6-A851-692EAEF53368}"/>
              </a:ext>
            </a:extLst>
          </p:cNvPr>
          <p:cNvSpPr txBox="1"/>
          <p:nvPr/>
        </p:nvSpPr>
        <p:spPr>
          <a:xfrm>
            <a:off x="695400" y="1474906"/>
            <a:ext cx="109452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3.У меня двое детей, чтобы их прокормить, мне приходится воровать. Не помню, как мы лишились жилья, было это очень давно, с тех пор мы скитаемся. Раньше мы жили в старом замке, но недавно нас выгнали. Не знаю, как мы переживём эту зиму.  </a:t>
            </a:r>
            <a:endParaRPr kumimoji="0" lang="ru-RU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3B0CDD-3B6F-4A72-BB12-283C8766175C}"/>
              </a:ext>
            </a:extLst>
          </p:cNvPr>
          <p:cNvSpPr txBox="1"/>
          <p:nvPr/>
        </p:nvSpPr>
        <p:spPr>
          <a:xfrm>
            <a:off x="3827748" y="5661248"/>
            <a:ext cx="453650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Тыбурций </a:t>
            </a:r>
            <a:r>
              <a:rPr kumimoji="0" lang="ru-RU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Драб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328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BAEFB8-A4B3-4066-83E6-8D0E65AD4B86}"/>
              </a:ext>
            </a:extLst>
          </p:cNvPr>
          <p:cNvSpPr txBox="1"/>
          <p:nvPr/>
        </p:nvSpPr>
        <p:spPr>
          <a:xfrm>
            <a:off x="3048786" y="260648"/>
            <a:ext cx="60944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Отгадайте героя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повести по его словам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86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3D427-B48E-47F6-A851-692EAEF53368}"/>
              </a:ext>
            </a:extLst>
          </p:cNvPr>
          <p:cNvSpPr txBox="1"/>
          <p:nvPr/>
        </p:nvSpPr>
        <p:spPr>
          <a:xfrm>
            <a:off x="695400" y="1474906"/>
            <a:ext cx="109452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4.У меня двое детей, недавно у меня умерла жена. Тяжело воспитывать двоих детей одному. Старший совсем отбился от рук, всё бегает где-то за городом, я его почти не вижу. Радует меня только моя Сонечка, она так похожа на покойную мать.</a:t>
            </a:r>
            <a:endParaRPr kumimoji="0" lang="ru-RU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794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BAEFB8-A4B3-4066-83E6-8D0E65AD4B86}"/>
              </a:ext>
            </a:extLst>
          </p:cNvPr>
          <p:cNvSpPr txBox="1"/>
          <p:nvPr/>
        </p:nvSpPr>
        <p:spPr>
          <a:xfrm>
            <a:off x="3048786" y="260648"/>
            <a:ext cx="60944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Отгадайте героя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86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повести по его словам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86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3D427-B48E-47F6-A851-692EAEF53368}"/>
              </a:ext>
            </a:extLst>
          </p:cNvPr>
          <p:cNvSpPr txBox="1"/>
          <p:nvPr/>
        </p:nvSpPr>
        <p:spPr>
          <a:xfrm>
            <a:off x="695400" y="1474906"/>
            <a:ext cx="109452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4.У меня двое детей, недавно у меня умерла жена. Тяжело воспитывать двоих детей одному. Старший совсем отбился от рук, всё бегает где-то за городом, я его почти не вижу. Радует меня только моя Сонечка, она так похожа на покойную мать.</a:t>
            </a:r>
            <a:endParaRPr kumimoji="0" lang="ru-RU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3B0CDD-3B6F-4A72-BB12-283C8766175C}"/>
              </a:ext>
            </a:extLst>
          </p:cNvPr>
          <p:cNvSpPr txBox="1"/>
          <p:nvPr/>
        </p:nvSpPr>
        <p:spPr>
          <a:xfrm>
            <a:off x="3863752" y="5517232"/>
            <a:ext cx="6012668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отец главного героя</a:t>
            </a:r>
          </a:p>
        </p:txBody>
      </p:sp>
    </p:spTree>
    <p:extLst>
      <p:ext uri="{BB962C8B-B14F-4D97-AF65-F5344CB8AC3E}">
        <p14:creationId xmlns:p14="http://schemas.microsoft.com/office/powerpoint/2010/main" val="3985077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2298E0-41A3-4457-A797-D90050650B52}"/>
              </a:ext>
            </a:extLst>
          </p:cNvPr>
          <p:cNvSpPr txBox="1"/>
          <p:nvPr/>
        </p:nvSpPr>
        <p:spPr>
          <a:xfrm>
            <a:off x="659396" y="188640"/>
            <a:ext cx="1087320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урока: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1.Узнать биографию В.Г. Короленко.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2.Познакомиться с главным героем повести.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3.Выяснить, в каком городе жил главный герой, какими были его увлечения мальчика.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81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B27026-4CB0-4AAD-BF2C-6F3EDDFE9510}"/>
              </a:ext>
            </a:extLst>
          </p:cNvPr>
          <p:cNvSpPr txBox="1"/>
          <p:nvPr/>
        </p:nvSpPr>
        <p:spPr>
          <a:xfrm>
            <a:off x="623392" y="1052736"/>
            <a:ext cx="111612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вопросы: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1.Сегодня на уроке я узнал(а) …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2.На уроке мне понравилось …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3.Самым интересным заданием было …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654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FFD49B-1A04-405E-8DC6-EB8A24B12062}"/>
              </a:ext>
            </a:extLst>
          </p:cNvPr>
          <p:cNvSpPr txBox="1"/>
          <p:nvPr/>
        </p:nvSpPr>
        <p:spPr>
          <a:xfrm>
            <a:off x="1487488" y="1052736"/>
            <a:ext cx="92170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Домашнее задание:</a:t>
            </a:r>
            <a:r>
              <a:rPr lang="ru-RU" sz="6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ru-RU" sz="6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прочитать 2 главу повести.</a:t>
            </a:r>
            <a:endParaRPr lang="ru-RU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465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950</Words>
  <Application>Microsoft Office PowerPoint</Application>
  <PresentationFormat>Широкоэкранный</PresentationFormat>
  <Paragraphs>90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Georgia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Валерия</cp:lastModifiedBy>
  <cp:revision>47</cp:revision>
  <dcterms:created xsi:type="dcterms:W3CDTF">2013-08-20T22:02:58Z</dcterms:created>
  <dcterms:modified xsi:type="dcterms:W3CDTF">2021-12-28T05:38:08Z</dcterms:modified>
</cp:coreProperties>
</file>