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71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4419600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002060"/>
                </a:solidFill>
              </a:rPr>
              <a:t>СОТРУДНИЧЕСТВО</a:t>
            </a:r>
            <a:r>
              <a:rPr lang="ru-RU" sz="6600" i="1" dirty="0" smtClean="0">
                <a:solidFill>
                  <a:srgbClr val="002060"/>
                </a:solidFill>
              </a:rPr>
              <a:t> С СОЦИУМОМ</a:t>
            </a:r>
            <a:endParaRPr lang="ru-RU" sz="6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C6QKH5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23118"/>
            <a:ext cx="6629400" cy="47839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6BCDGX9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3742" y="1371600"/>
            <a:ext cx="6854495" cy="48641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W4XVG5M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83739"/>
            <a:ext cx="6781800" cy="4823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ZLD9A7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7041626" cy="46021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Взаимодействие с ветеранской организацией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E52FZ7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7052125" cy="47228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RUNXAPC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371600"/>
            <a:ext cx="6629400" cy="47677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4Y8A2X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6629401" cy="42973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Работа с сельским домом культуры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ROEQ63N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257900" cy="4648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4040188" cy="762000"/>
          </a:xfrm>
        </p:spPr>
        <p:txBody>
          <a:bodyPr/>
          <a:lstStyle/>
          <a:p>
            <a:r>
              <a:rPr lang="ru-RU" dirty="0" smtClean="0"/>
              <a:t>Юные артисты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00600" y="304800"/>
            <a:ext cx="4041775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Подрастающее поколение артистов </a:t>
            </a:r>
            <a:endParaRPr lang="ru-RU" dirty="0"/>
          </a:p>
        </p:txBody>
      </p:sp>
      <p:pic>
        <p:nvPicPr>
          <p:cNvPr id="7" name="Содержимое 6" descr="image38O0A8M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3345855" cy="4243388"/>
          </a:xfrm>
        </p:spPr>
      </p:pic>
      <p:pic>
        <p:nvPicPr>
          <p:cNvPr id="8" name="Содержимое 7" descr="imageCQQCC0U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676400"/>
            <a:ext cx="3343473" cy="431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KETP3T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553932" cy="48969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X0VQ6X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31520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Сотрудничество с сельской  библиотекой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</TotalTime>
  <Words>21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СОТРУДНИЧЕСТВО С СОЦИУМОМ</vt:lpstr>
      <vt:lpstr>Взаимодействие с ветеранской организацией</vt:lpstr>
      <vt:lpstr>Слайд 3</vt:lpstr>
      <vt:lpstr>Слайд 4</vt:lpstr>
      <vt:lpstr>Работа с сельским домом культуры</vt:lpstr>
      <vt:lpstr>Слайд 6</vt:lpstr>
      <vt:lpstr>Слайд 7</vt:lpstr>
      <vt:lpstr>Слайд 8</vt:lpstr>
      <vt:lpstr>Сотрудничество с сельской  библиотекой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ветеранской организацией</dc:title>
  <dc:creator>Директор</dc:creator>
  <cp:lastModifiedBy>первомайка 08</cp:lastModifiedBy>
  <cp:revision>10</cp:revision>
  <dcterms:created xsi:type="dcterms:W3CDTF">2018-01-09T10:20:15Z</dcterms:created>
  <dcterms:modified xsi:type="dcterms:W3CDTF">2018-01-15T03:36:47Z</dcterms:modified>
</cp:coreProperties>
</file>